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693C21-671D-4FCF-A262-FD2865D5D5A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417CDE-9855-4CFF-B3B8-EFAFE3FF2F4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9D2DBB-C49B-4CE1-8EBE-6C29E669AEA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9D8E2B-7911-45BE-A02E-B022FAF417B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936776-A6DE-43B3-9D17-88E70B47993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9FF25A-4764-452D-B38B-9269DE905E8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5A9A70-9993-4924-8121-8466D15A45A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11B8EB-F0FF-448E-8BB0-7A68D50FAEB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A24B35-BD24-49EA-9C3D-994590791B1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FA6F64-DA5F-47C5-97ED-661AE05AD3F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B1F8C7-746A-44D3-B1C9-2A0C3CE5766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D6323A-0F16-446B-BBBF-6C83938F35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F6E62EA-412F-4F03-8127-464338D236AE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84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8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87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2024-09-02T16:36:06Z</dcterms:modified>
  <cp:revision>15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